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6" r:id="rId3"/>
    <p:sldId id="257" r:id="rId4"/>
    <p:sldId id="287" r:id="rId5"/>
    <p:sldId id="273" r:id="rId6"/>
    <p:sldId id="285" r:id="rId7"/>
    <p:sldId id="274" r:id="rId8"/>
    <p:sldId id="271" r:id="rId9"/>
    <p:sldId id="265" r:id="rId10"/>
  </p:sldIdLst>
  <p:sldSz cx="9144000" cy="6858000" type="screen4x3"/>
  <p:notesSz cx="6864350" cy="999648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4552" cy="499820"/>
          </a:xfrm>
          <a:prstGeom prst="rect">
            <a:avLst/>
          </a:prstGeom>
          <a:noFill/>
          <a:ln>
            <a:noFill/>
          </a:ln>
        </p:spPr>
        <p:txBody>
          <a:bodyPr vert="horz" wrap="square" lIns="96341" tIns="48170" rIns="96341" bIns="4817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Calibri"/>
              <a:ea typeface=""/>
              <a:cs typeface=""/>
            </a:endParaRPr>
          </a:p>
        </p:txBody>
      </p:sp>
      <p:sp>
        <p:nvSpPr>
          <p:cNvPr id="3" name="Datumsplatzhalter 2"/>
          <p:cNvSpPr txBox="1">
            <a:spLocks noGrp="1"/>
          </p:cNvSpPr>
          <p:nvPr>
            <p:ph type="dt" sz="quarter" idx="1"/>
          </p:nvPr>
        </p:nvSpPr>
        <p:spPr>
          <a:xfrm>
            <a:off x="3888211" y="0"/>
            <a:ext cx="2974552" cy="499820"/>
          </a:xfrm>
          <a:prstGeom prst="rect">
            <a:avLst/>
          </a:prstGeom>
          <a:noFill/>
          <a:ln>
            <a:noFill/>
          </a:ln>
        </p:spPr>
        <p:txBody>
          <a:bodyPr vert="horz" wrap="square" lIns="96341" tIns="48170" rIns="96341" bIns="48170" anchor="t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2F47590-8D03-4981-81B5-E645796410A2}" type="datetime1">
              <a:rPr lang="de-DE" sz="13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"/>
                <a:cs typeface=""/>
              </a:rPr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07.02.2023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Calibri"/>
              <a:ea typeface=""/>
              <a:cs typeface=""/>
            </a:endParaRPr>
          </a:p>
        </p:txBody>
      </p:sp>
      <p:sp>
        <p:nvSpPr>
          <p:cNvPr id="4" name="Fußzeilenplatzhalter 3"/>
          <p:cNvSpPr txBox="1">
            <a:spLocks noGrp="1"/>
          </p:cNvSpPr>
          <p:nvPr>
            <p:ph type="ftr" sz="quarter" idx="2"/>
          </p:nvPr>
        </p:nvSpPr>
        <p:spPr>
          <a:xfrm>
            <a:off x="0" y="9494928"/>
            <a:ext cx="2974552" cy="499820"/>
          </a:xfrm>
          <a:prstGeom prst="rect">
            <a:avLst/>
          </a:prstGeom>
          <a:noFill/>
          <a:ln>
            <a:noFill/>
          </a:ln>
        </p:spPr>
        <p:txBody>
          <a:bodyPr vert="horz" wrap="square" lIns="96341" tIns="48170" rIns="96341" bIns="48170" anchor="b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Calibri"/>
              <a:ea typeface=""/>
              <a:cs typeface=""/>
            </a:endParaRPr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3"/>
          </p:nvPr>
        </p:nvSpPr>
        <p:spPr>
          <a:xfrm>
            <a:off x="3888211" y="9494928"/>
            <a:ext cx="2974552" cy="499820"/>
          </a:xfrm>
          <a:prstGeom prst="rect">
            <a:avLst/>
          </a:prstGeom>
          <a:noFill/>
          <a:ln>
            <a:noFill/>
          </a:ln>
        </p:spPr>
        <p:txBody>
          <a:bodyPr vert="horz" wrap="square" lIns="96341" tIns="48170" rIns="96341" bIns="4817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17E8E99-E555-4FD9-A295-9F8139D1A81F}" type="slidenum">
              <a:t>‹Nr.›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Calibri"/>
              <a:ea typeface=""/>
              <a:cs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36393239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4552" cy="499820"/>
          </a:xfrm>
          <a:prstGeom prst="rect">
            <a:avLst/>
          </a:prstGeom>
          <a:noFill/>
          <a:ln>
            <a:noFill/>
          </a:ln>
        </p:spPr>
        <p:txBody>
          <a:bodyPr vert="horz" wrap="square" lIns="96341" tIns="48170" rIns="96341" bIns="48170" anchor="t" anchorCtr="0" compatLnSpc="1"/>
          <a:lstStyle>
            <a:lvl1pPr marL="0" marR="0" lvl="0" indent="0" algn="l" defTabSz="96341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3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"/>
                <a:cs typeface=""/>
              </a:defRPr>
            </a:lvl1pPr>
          </a:lstStyle>
          <a:p>
            <a:pPr lvl="0"/>
            <a:endParaRPr lang="de-DE"/>
          </a:p>
        </p:txBody>
      </p:sp>
      <p:sp>
        <p:nvSpPr>
          <p:cNvPr id="3" name="Datumsplatzhalter 2"/>
          <p:cNvSpPr txBox="1">
            <a:spLocks noGrp="1"/>
          </p:cNvSpPr>
          <p:nvPr>
            <p:ph type="dt" idx="1"/>
          </p:nvPr>
        </p:nvSpPr>
        <p:spPr>
          <a:xfrm>
            <a:off x="3888202" y="0"/>
            <a:ext cx="2974552" cy="499820"/>
          </a:xfrm>
          <a:prstGeom prst="rect">
            <a:avLst/>
          </a:prstGeom>
          <a:noFill/>
          <a:ln>
            <a:noFill/>
          </a:ln>
        </p:spPr>
        <p:txBody>
          <a:bodyPr vert="horz" wrap="square" lIns="96341" tIns="48170" rIns="96341" bIns="48170" anchor="t" anchorCtr="0" compatLnSpc="1"/>
          <a:lstStyle>
            <a:lvl1pPr marL="0" marR="0" lvl="0" indent="0" algn="r" defTabSz="96341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3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"/>
                <a:cs typeface=""/>
              </a:defRPr>
            </a:lvl1pPr>
          </a:lstStyle>
          <a:p>
            <a:pPr lvl="0"/>
            <a:fld id="{38EDBED8-E65F-4067-B493-F6AA444DF612}" type="datetime1">
              <a:rPr lang="de-DE"/>
              <a:pPr lvl="0"/>
              <a:t>07.02.2023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33446" y="749295"/>
            <a:ext cx="4997452" cy="374967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izenplatzhalter 4"/>
          <p:cNvSpPr txBox="1">
            <a:spLocks noGrp="1"/>
          </p:cNvSpPr>
          <p:nvPr>
            <p:ph type="body" sz="quarter" idx="3"/>
          </p:nvPr>
        </p:nvSpPr>
        <p:spPr>
          <a:xfrm>
            <a:off x="686430" y="4748332"/>
            <a:ext cx="5491484" cy="4498418"/>
          </a:xfrm>
          <a:prstGeom prst="rect">
            <a:avLst/>
          </a:prstGeom>
          <a:noFill/>
          <a:ln>
            <a:noFill/>
          </a:ln>
        </p:spPr>
        <p:txBody>
          <a:bodyPr vert="horz" wrap="square" lIns="96341" tIns="48170" rIns="96341" bIns="48170" anchor="t" anchorCtr="0" compatLnSpc="1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4"/>
          </p:nvPr>
        </p:nvSpPr>
        <p:spPr>
          <a:xfrm>
            <a:off x="0" y="9494919"/>
            <a:ext cx="2974552" cy="499820"/>
          </a:xfrm>
          <a:prstGeom prst="rect">
            <a:avLst/>
          </a:prstGeom>
          <a:noFill/>
          <a:ln>
            <a:noFill/>
          </a:ln>
        </p:spPr>
        <p:txBody>
          <a:bodyPr vert="horz" wrap="square" lIns="96341" tIns="48170" rIns="96341" bIns="48170" anchor="b" anchorCtr="0" compatLnSpc="1"/>
          <a:lstStyle>
            <a:lvl1pPr marL="0" marR="0" lvl="0" indent="0" algn="l" defTabSz="96341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3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"/>
                <a:cs typeface=""/>
              </a:defRPr>
            </a:lvl1pPr>
          </a:lstStyle>
          <a:p>
            <a:pPr lvl="0"/>
            <a:endParaRPr lang="de-DE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xfrm>
            <a:off x="3888202" y="9494919"/>
            <a:ext cx="2974552" cy="499820"/>
          </a:xfrm>
          <a:prstGeom prst="rect">
            <a:avLst/>
          </a:prstGeom>
          <a:noFill/>
          <a:ln>
            <a:noFill/>
          </a:ln>
        </p:spPr>
        <p:txBody>
          <a:bodyPr vert="horz" wrap="square" lIns="96341" tIns="48170" rIns="96341" bIns="48170" anchor="b" anchorCtr="0" compatLnSpc="1"/>
          <a:lstStyle>
            <a:lvl1pPr marL="0" marR="0" lvl="0" indent="0" algn="r" defTabSz="96341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3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"/>
                <a:cs typeface=""/>
              </a:defRPr>
            </a:lvl1pPr>
          </a:lstStyle>
          <a:p>
            <a:pPr lvl="0"/>
            <a:fld id="{938B8BE7-F648-44BF-B1A8-F8D703C7E478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0939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de-DE" sz="1200" b="0" i="0" u="none" strike="noStrike" kern="1200" cap="none" spc="0" baseline="0">
        <a:solidFill>
          <a:srgbClr val="000000"/>
        </a:solidFill>
        <a:uFillTx/>
        <a:latin typeface="Calibri"/>
        <a:ea typeface=""/>
        <a:cs typeface="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de-DE" sz="1200" b="0" i="0" u="none" strike="noStrike" kern="1200" cap="none" spc="0" baseline="0">
        <a:solidFill>
          <a:srgbClr val="000000"/>
        </a:solidFill>
        <a:uFillTx/>
        <a:latin typeface="Calibri"/>
        <a:ea typeface=""/>
        <a:cs typeface="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de-DE" sz="1200" b="0" i="0" u="none" strike="noStrike" kern="1200" cap="none" spc="0" baseline="0">
        <a:solidFill>
          <a:srgbClr val="000000"/>
        </a:solidFill>
        <a:uFillTx/>
        <a:latin typeface="Calibri"/>
        <a:ea typeface=""/>
        <a:cs typeface="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de-DE" sz="1200" b="0" i="0" u="none" strike="noStrike" kern="1200" cap="none" spc="0" baseline="0">
        <a:solidFill>
          <a:srgbClr val="000000"/>
        </a:solidFill>
        <a:uFillTx/>
        <a:latin typeface="Calibri"/>
        <a:ea typeface=""/>
        <a:cs typeface="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de-DE" sz="1200" b="0" i="0" u="none" strike="noStrike" kern="1200" cap="none" spc="0" baseline="0">
        <a:solidFill>
          <a:srgbClr val="000000"/>
        </a:solidFill>
        <a:uFillTx/>
        <a:latin typeface="Calibri"/>
        <a:ea typeface=""/>
        <a:cs typeface="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7"/>
          <p:cNvSpPr txBox="1">
            <a:spLocks noGrp="1"/>
          </p:cNvSpPr>
          <p:nvPr>
            <p:ph type="ctrTitle"/>
          </p:nvPr>
        </p:nvSpPr>
        <p:spPr>
          <a:xfrm>
            <a:off x="2286000" y="3124203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8"/>
          <p:cNvSpPr txBox="1"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rgbClr val="575F6D"/>
                </a:solidFill>
              </a:defRPr>
            </a:lvl1pPr>
          </a:lstStyle>
          <a:p>
            <a:pPr lvl="0"/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27"/>
          <p:cNvSpPr txBox="1">
            <a:spLocks noGrp="1"/>
          </p:cNvSpPr>
          <p:nvPr>
            <p:ph type="dt" sz="half" idx="7"/>
          </p:nvPr>
        </p:nvSpPr>
        <p:spPr>
          <a:xfrm rot="5400013">
            <a:off x="7764548" y="1174094"/>
            <a:ext cx="2286000" cy="38100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14.01.2015</a:t>
            </a:r>
          </a:p>
        </p:txBody>
      </p:sp>
      <p:sp>
        <p:nvSpPr>
          <p:cNvPr id="5" name="Fußzeilenplatzhalter 16"/>
          <p:cNvSpPr txBox="1">
            <a:spLocks noGrp="1"/>
          </p:cNvSpPr>
          <p:nvPr>
            <p:ph type="ftr" sz="quarter" idx="9"/>
          </p:nvPr>
        </p:nvSpPr>
        <p:spPr>
          <a:xfrm rot="5400013">
            <a:off x="7077273" y="4181670"/>
            <a:ext cx="3657600" cy="38404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5. Fachtag 2plus - Ute Schnabel</a:t>
            </a:r>
          </a:p>
        </p:txBody>
      </p:sp>
      <p:sp>
        <p:nvSpPr>
          <p:cNvPr id="6" name="Rechteck 9"/>
          <p:cNvSpPr/>
          <p:nvPr/>
        </p:nvSpPr>
        <p:spPr>
          <a:xfrm>
            <a:off x="381003" y="0"/>
            <a:ext cx="609603" cy="6858000"/>
          </a:xfrm>
          <a:prstGeom prst="rect">
            <a:avLst/>
          </a:prstGeom>
          <a:solidFill>
            <a:srgbClr val="FEC3AE">
              <a:alpha val="54000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7" name="Rechteck 11"/>
          <p:cNvSpPr/>
          <p:nvPr/>
        </p:nvSpPr>
        <p:spPr>
          <a:xfrm>
            <a:off x="276331" y="0"/>
            <a:ext cx="104662" cy="6858000"/>
          </a:xfrm>
          <a:prstGeom prst="rect">
            <a:avLst/>
          </a:prstGeom>
          <a:solidFill>
            <a:srgbClr val="FFD9CE">
              <a:alpha val="36000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8" name="Rechteck 13"/>
          <p:cNvSpPr/>
          <p:nvPr/>
        </p:nvSpPr>
        <p:spPr>
          <a:xfrm>
            <a:off x="990596" y="0"/>
            <a:ext cx="181874" cy="6858000"/>
          </a:xfrm>
          <a:prstGeom prst="rect">
            <a:avLst/>
          </a:prstGeom>
          <a:solidFill>
            <a:srgbClr val="FFD9CE">
              <a:alpha val="70000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9" name="Rechteck 18"/>
          <p:cNvSpPr/>
          <p:nvPr/>
        </p:nvSpPr>
        <p:spPr>
          <a:xfrm>
            <a:off x="1141317" y="0"/>
            <a:ext cx="230282" cy="6858000"/>
          </a:xfrm>
          <a:prstGeom prst="rect">
            <a:avLst/>
          </a:prstGeom>
          <a:solidFill>
            <a:srgbClr val="FFEDE8">
              <a:alpha val="71000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10" name="Gerade Verbindung 10"/>
          <p:cNvSpPr/>
          <p:nvPr/>
        </p:nvSpPr>
        <p:spPr>
          <a:xfrm>
            <a:off x="106344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57150">
            <a:solidFill>
              <a:srgbClr val="FEC3AE">
                <a:alpha val="73000"/>
              </a:srgbClr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11" name="Gerade Verbindung 17"/>
          <p:cNvSpPr/>
          <p:nvPr/>
        </p:nvSpPr>
        <p:spPr>
          <a:xfrm>
            <a:off x="914400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57150">
            <a:solidFill>
              <a:srgbClr val="FFEDE8">
                <a:alpha val="83000"/>
              </a:srgbClr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12" name="Gerade Verbindung 19"/>
          <p:cNvSpPr/>
          <p:nvPr/>
        </p:nvSpPr>
        <p:spPr>
          <a:xfrm>
            <a:off x="854113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57150">
            <a:solidFill>
              <a:srgbClr val="FEC3AE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13" name="Gerade Verbindung 15"/>
          <p:cNvSpPr/>
          <p:nvPr/>
        </p:nvSpPr>
        <p:spPr>
          <a:xfrm>
            <a:off x="1726643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28575">
            <a:solidFill>
              <a:srgbClr val="FEC3AE">
                <a:alpha val="82000"/>
              </a:srgbClr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14" name="Gerade Verbindung 14"/>
          <p:cNvSpPr/>
          <p:nvPr/>
        </p:nvSpPr>
        <p:spPr>
          <a:xfrm>
            <a:off x="1066803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9528">
            <a:solidFill>
              <a:srgbClr val="FEC3AE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15" name="Gerade Verbindung 21"/>
          <p:cNvSpPr/>
          <p:nvPr/>
        </p:nvSpPr>
        <p:spPr>
          <a:xfrm>
            <a:off x="9113852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57150">
            <a:solidFill>
              <a:srgbClr val="FEC3AE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16" name="Rechteck 26"/>
          <p:cNvSpPr/>
          <p:nvPr/>
        </p:nvSpPr>
        <p:spPr>
          <a:xfrm>
            <a:off x="1219196" y="0"/>
            <a:ext cx="76196" cy="6858000"/>
          </a:xfrm>
          <a:prstGeom prst="rect">
            <a:avLst/>
          </a:prstGeom>
          <a:solidFill>
            <a:srgbClr val="FEC3AE">
              <a:alpha val="51000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17" name="Ellipse 20"/>
          <p:cNvSpPr/>
          <p:nvPr/>
        </p:nvSpPr>
        <p:spPr>
          <a:xfrm>
            <a:off x="609603" y="3429000"/>
            <a:ext cx="1295403" cy="129540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FE8637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18" name="Ellipse 22"/>
          <p:cNvSpPr/>
          <p:nvPr/>
        </p:nvSpPr>
        <p:spPr>
          <a:xfrm>
            <a:off x="1309631" y="4866747"/>
            <a:ext cx="641424" cy="641424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FE8637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19" name="Ellipse 23"/>
          <p:cNvSpPr/>
          <p:nvPr/>
        </p:nvSpPr>
        <p:spPr>
          <a:xfrm>
            <a:off x="1091080" y="5500628"/>
            <a:ext cx="137160" cy="13716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FE8637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20" name="Ellipse 25"/>
          <p:cNvSpPr/>
          <p:nvPr/>
        </p:nvSpPr>
        <p:spPr>
          <a:xfrm>
            <a:off x="1664208" y="5788152"/>
            <a:ext cx="274320" cy="27432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FE8637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21" name="Ellipse 24"/>
          <p:cNvSpPr/>
          <p:nvPr/>
        </p:nvSpPr>
        <p:spPr>
          <a:xfrm>
            <a:off x="1904996" y="4495803"/>
            <a:ext cx="365760" cy="36576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FE8637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22" name="Foliennummernplatzhalter 28"/>
          <p:cNvSpPr txBox="1">
            <a:spLocks noGrp="1"/>
          </p:cNvSpPr>
          <p:nvPr>
            <p:ph type="sldNum" sz="quarter" idx="8"/>
          </p:nvPr>
        </p:nvSpPr>
        <p:spPr>
          <a:xfrm>
            <a:off x="1325541" y="4928698"/>
            <a:ext cx="609603" cy="517522"/>
          </a:xfrm>
        </p:spPr>
        <p:txBody>
          <a:bodyPr/>
          <a:lstStyle>
            <a:lvl1pPr>
              <a:defRPr/>
            </a:lvl1pPr>
          </a:lstStyle>
          <a:p>
            <a:pPr lvl="0"/>
            <a:fld id="{C64522C0-E7CE-4BE3-B1F0-B94F3B529801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7668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14.01.2015</a:t>
            </a:r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5. Fachtag 2plus - Ute Schnabel</a:t>
            </a:r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06BED04-EF62-4F1C-8C9F-00B390A6E523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5061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1676396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14.01.2015</a:t>
            </a:r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5. Fachtag 2plus - Ute Schnabel</a:t>
            </a:r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A78761-03FD-406C-8C28-C2C9D03067B4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1115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7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14.01.2015</a:t>
            </a:r>
          </a:p>
        </p:txBody>
      </p:sp>
      <p:sp>
        <p:nvSpPr>
          <p:cNvPr id="5" name="Foliennummernplatzhalt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134BB48-F28B-4C53-8961-FAF5B6F0CC11}" type="slidenum">
              <a:t>‹Nr.›</a:t>
            </a:fld>
            <a:endParaRPr lang="de-DE"/>
          </a:p>
        </p:txBody>
      </p:sp>
      <p:sp>
        <p:nvSpPr>
          <p:cNvPr id="6" name="Fußzeilenplatzhalter 9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5. Fachtag 2plus - Ute Schnabel</a:t>
            </a:r>
          </a:p>
        </p:txBody>
      </p:sp>
    </p:spTree>
    <p:extLst>
      <p:ext uri="{BB962C8B-B14F-4D97-AF65-F5344CB8AC3E}">
        <p14:creationId xmlns:p14="http://schemas.microsoft.com/office/powerpoint/2010/main" val="3957841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">
    <p:bg>
      <p:bgPr>
        <a:solidFill>
          <a:srgbClr val="575F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2286000" y="2895603"/>
            <a:ext cx="6172200" cy="2053586"/>
          </a:xfrm>
        </p:spPr>
        <p:txBody>
          <a:bodyPr/>
          <a:lstStyle>
            <a:lvl1pPr>
              <a:defRPr b="1">
                <a:solidFill>
                  <a:srgbClr val="FFF39D"/>
                </a:solidFill>
              </a:defRPr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2286000" y="5010153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rgbClr val="FFF39D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>
          <a:xfrm rot="5400013">
            <a:off x="7763185" y="1170427"/>
            <a:ext cx="2286000" cy="381003"/>
          </a:xfrm>
        </p:spPr>
        <p:txBody>
          <a:bodyPr/>
          <a:lstStyle>
            <a:lvl1pPr>
              <a:defRPr>
                <a:solidFill>
                  <a:srgbClr val="FFF39D"/>
                </a:solidFill>
              </a:defRPr>
            </a:lvl1pPr>
          </a:lstStyle>
          <a:p>
            <a:pPr lvl="0"/>
            <a:r>
              <a:rPr lang="de-DE"/>
              <a:t>14.01.2015</a:t>
            </a:r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>
          <a:xfrm rot="5400013">
            <a:off x="7077455" y="4178808"/>
            <a:ext cx="3657600" cy="384048"/>
          </a:xfrm>
        </p:spPr>
        <p:txBody>
          <a:bodyPr/>
          <a:lstStyle>
            <a:lvl1pPr>
              <a:defRPr>
                <a:solidFill>
                  <a:srgbClr val="FFF39D"/>
                </a:solidFill>
              </a:defRPr>
            </a:lvl1pPr>
          </a:lstStyle>
          <a:p>
            <a:pPr lvl="0"/>
            <a:r>
              <a:rPr lang="de-DE"/>
              <a:t>5. Fachtag 2plus - Ute Schnabel</a:t>
            </a:r>
          </a:p>
        </p:txBody>
      </p:sp>
      <p:sp>
        <p:nvSpPr>
          <p:cNvPr id="6" name="Rechteck 8"/>
          <p:cNvSpPr/>
          <p:nvPr/>
        </p:nvSpPr>
        <p:spPr>
          <a:xfrm>
            <a:off x="381003" y="0"/>
            <a:ext cx="609603" cy="6858000"/>
          </a:xfrm>
          <a:prstGeom prst="rect">
            <a:avLst/>
          </a:prstGeom>
          <a:solidFill>
            <a:srgbClr val="FEC3AE">
              <a:alpha val="54000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7" name="Rechteck 9"/>
          <p:cNvSpPr/>
          <p:nvPr/>
        </p:nvSpPr>
        <p:spPr>
          <a:xfrm>
            <a:off x="276331" y="0"/>
            <a:ext cx="104662" cy="6858000"/>
          </a:xfrm>
          <a:prstGeom prst="rect">
            <a:avLst/>
          </a:prstGeom>
          <a:solidFill>
            <a:srgbClr val="FFD9CE">
              <a:alpha val="36000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8" name="Rechteck 10"/>
          <p:cNvSpPr/>
          <p:nvPr/>
        </p:nvSpPr>
        <p:spPr>
          <a:xfrm>
            <a:off x="990596" y="0"/>
            <a:ext cx="181874" cy="6858000"/>
          </a:xfrm>
          <a:prstGeom prst="rect">
            <a:avLst/>
          </a:prstGeom>
          <a:solidFill>
            <a:srgbClr val="FFD9CE">
              <a:alpha val="70000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9" name="Rechteck 11"/>
          <p:cNvSpPr/>
          <p:nvPr/>
        </p:nvSpPr>
        <p:spPr>
          <a:xfrm>
            <a:off x="1141317" y="0"/>
            <a:ext cx="230282" cy="6858000"/>
          </a:xfrm>
          <a:prstGeom prst="rect">
            <a:avLst/>
          </a:prstGeom>
          <a:solidFill>
            <a:srgbClr val="FFEDE8">
              <a:alpha val="71000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10" name="Gerade Verbindung 12"/>
          <p:cNvSpPr/>
          <p:nvPr/>
        </p:nvSpPr>
        <p:spPr>
          <a:xfrm>
            <a:off x="106344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57150">
            <a:solidFill>
              <a:srgbClr val="FEC3AE">
                <a:alpha val="73000"/>
              </a:srgbClr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11" name="Gerade Verbindung 13"/>
          <p:cNvSpPr/>
          <p:nvPr/>
        </p:nvSpPr>
        <p:spPr>
          <a:xfrm>
            <a:off x="914400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57150">
            <a:solidFill>
              <a:srgbClr val="FFEDE8">
                <a:alpha val="83000"/>
              </a:srgbClr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12" name="Gerade Verbindung 14"/>
          <p:cNvSpPr/>
          <p:nvPr/>
        </p:nvSpPr>
        <p:spPr>
          <a:xfrm>
            <a:off x="854113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57150">
            <a:solidFill>
              <a:srgbClr val="FEC3AE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13" name="Gerade Verbindung 15"/>
          <p:cNvSpPr/>
          <p:nvPr/>
        </p:nvSpPr>
        <p:spPr>
          <a:xfrm>
            <a:off x="1726643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28575">
            <a:solidFill>
              <a:srgbClr val="FEC3AE">
                <a:alpha val="82000"/>
              </a:srgbClr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14" name="Gerade Verbindung 16"/>
          <p:cNvSpPr/>
          <p:nvPr/>
        </p:nvSpPr>
        <p:spPr>
          <a:xfrm>
            <a:off x="1066803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9528">
            <a:solidFill>
              <a:srgbClr val="FEC3AE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15" name="Rechteck 17"/>
          <p:cNvSpPr/>
          <p:nvPr/>
        </p:nvSpPr>
        <p:spPr>
          <a:xfrm>
            <a:off x="1219196" y="0"/>
            <a:ext cx="76196" cy="6858000"/>
          </a:xfrm>
          <a:prstGeom prst="rect">
            <a:avLst/>
          </a:prstGeom>
          <a:solidFill>
            <a:srgbClr val="FEC3AE">
              <a:alpha val="51000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16" name="Ellipse 18"/>
          <p:cNvSpPr/>
          <p:nvPr/>
        </p:nvSpPr>
        <p:spPr>
          <a:xfrm>
            <a:off x="609603" y="3429000"/>
            <a:ext cx="1295403" cy="129540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FE8637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17" name="Ellipse 19"/>
          <p:cNvSpPr/>
          <p:nvPr/>
        </p:nvSpPr>
        <p:spPr>
          <a:xfrm>
            <a:off x="1324700" y="4866747"/>
            <a:ext cx="641424" cy="641424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FE8637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18" name="Ellipse 20"/>
          <p:cNvSpPr/>
          <p:nvPr/>
        </p:nvSpPr>
        <p:spPr>
          <a:xfrm>
            <a:off x="1091080" y="5500628"/>
            <a:ext cx="137160" cy="13716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FE8637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19" name="Ellipse 21"/>
          <p:cNvSpPr/>
          <p:nvPr/>
        </p:nvSpPr>
        <p:spPr>
          <a:xfrm>
            <a:off x="1664208" y="5791196"/>
            <a:ext cx="274320" cy="27432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FE8637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20" name="Ellipse 22"/>
          <p:cNvSpPr/>
          <p:nvPr/>
        </p:nvSpPr>
        <p:spPr>
          <a:xfrm>
            <a:off x="1879037" y="4479892"/>
            <a:ext cx="365760" cy="36576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FE8637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21" name="Gerade Verbindung 25"/>
          <p:cNvSpPr/>
          <p:nvPr/>
        </p:nvSpPr>
        <p:spPr>
          <a:xfrm>
            <a:off x="9097941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57150">
            <a:solidFill>
              <a:srgbClr val="FEC3AE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22" name="Foliennummernplatzhalter 5"/>
          <p:cNvSpPr txBox="1">
            <a:spLocks noGrp="1"/>
          </p:cNvSpPr>
          <p:nvPr>
            <p:ph type="sldNum" sz="quarter" idx="8"/>
          </p:nvPr>
        </p:nvSpPr>
        <p:spPr>
          <a:xfrm>
            <a:off x="1340620" y="4928698"/>
            <a:ext cx="609603" cy="517522"/>
          </a:xfrm>
        </p:spPr>
        <p:txBody>
          <a:bodyPr/>
          <a:lstStyle>
            <a:lvl1pPr>
              <a:defRPr/>
            </a:lvl1pPr>
          </a:lstStyle>
          <a:p>
            <a:pPr lvl="0"/>
            <a:fld id="{EE9EA513-2ED9-4F88-A663-86D14096517E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7205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Datumsplatzhalt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14.01.2015</a:t>
            </a:r>
          </a:p>
        </p:txBody>
      </p:sp>
      <p:sp>
        <p:nvSpPr>
          <p:cNvPr id="4" name="Fußzeilenplatzhalt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5. Fachtag 2plus - Ute Schnabel</a:t>
            </a:r>
          </a:p>
        </p:txBody>
      </p:sp>
      <p:sp>
        <p:nvSpPr>
          <p:cNvPr id="5" name="Foliennummernplatzhalt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1C9890D-5B78-49E0-B9F7-5F53C91B55F4}" type="slidenum">
              <a:t>‹Nr.›</a:t>
            </a:fld>
            <a:endParaRPr lang="de-DE"/>
          </a:p>
        </p:txBody>
      </p:sp>
      <p:sp>
        <p:nvSpPr>
          <p:cNvPr id="6" name="Inhaltsplatzhalter 8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3657600" cy="457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Inhaltsplatzhalter 10"/>
          <p:cNvSpPr txBox="1">
            <a:spLocks noGrp="1"/>
          </p:cNvSpPr>
          <p:nvPr>
            <p:ph idx="2"/>
          </p:nvPr>
        </p:nvSpPr>
        <p:spPr>
          <a:xfrm>
            <a:off x="4270248" y="1600200"/>
            <a:ext cx="3657600" cy="457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748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Datumsplatzhalt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14.01.2015</a:t>
            </a:r>
          </a:p>
        </p:txBody>
      </p:sp>
      <p:sp>
        <p:nvSpPr>
          <p:cNvPr id="4" name="Fußzeilenplatzhalt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5. Fachtag 2plus - Ute Schnabel</a:t>
            </a:r>
          </a:p>
        </p:txBody>
      </p:sp>
      <p:sp>
        <p:nvSpPr>
          <p:cNvPr id="5" name="Foliennummernplatzhalt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B990DF7-D902-4841-A97B-8680B6053133}" type="slidenum">
              <a:t>‹Nr.›</a:t>
            </a:fld>
            <a:endParaRPr lang="de-DE"/>
          </a:p>
        </p:txBody>
      </p:sp>
      <p:sp>
        <p:nvSpPr>
          <p:cNvPr id="6" name="Inhaltsplatzhalter 10"/>
          <p:cNvSpPr txBox="1">
            <a:spLocks noGrp="1"/>
          </p:cNvSpPr>
          <p:nvPr>
            <p:ph idx="2"/>
          </p:nvPr>
        </p:nvSpPr>
        <p:spPr>
          <a:xfrm>
            <a:off x="457200" y="2362196"/>
            <a:ext cx="3657600" cy="3886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Inhaltsplatzhalter 12"/>
          <p:cNvSpPr txBox="1">
            <a:spLocks noGrp="1"/>
          </p:cNvSpPr>
          <p:nvPr>
            <p:ph idx="4"/>
          </p:nvPr>
        </p:nvSpPr>
        <p:spPr>
          <a:xfrm>
            <a:off x="4371975" y="2362196"/>
            <a:ext cx="3657600" cy="3886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8" name="Textplatzhalter 11"/>
          <p:cNvSpPr txBox="1">
            <a:spLocks noGrp="1"/>
          </p:cNvSpPr>
          <p:nvPr>
            <p:ph type="body" idx="1"/>
          </p:nvPr>
        </p:nvSpPr>
        <p:spPr>
          <a:xfrm>
            <a:off x="457200" y="1569723"/>
            <a:ext cx="3657600" cy="658368"/>
          </a:xfrm>
          <a:solidFill>
            <a:srgbClr val="FE8637"/>
          </a:solidFill>
        </p:spPr>
        <p:txBody>
          <a:bodyPr anchor="ctr"/>
          <a:lstStyle>
            <a:lvl1pPr marL="0" indent="0"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9" name="Textplatzhalter 13"/>
          <p:cNvSpPr txBox="1">
            <a:spLocks noGrp="1"/>
          </p:cNvSpPr>
          <p:nvPr>
            <p:ph type="body" idx="3"/>
          </p:nvPr>
        </p:nvSpPr>
        <p:spPr>
          <a:xfrm>
            <a:off x="4343400" y="1569723"/>
            <a:ext cx="3657600" cy="658368"/>
          </a:xfrm>
          <a:solidFill>
            <a:srgbClr val="FE8637"/>
          </a:solidFill>
        </p:spPr>
        <p:txBody>
          <a:bodyPr anchor="ctr"/>
          <a:lstStyle>
            <a:lvl1pPr marL="0" indent="0"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319068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Datumsplatzhalter 5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14.01.2015</a:t>
            </a:r>
          </a:p>
        </p:txBody>
      </p:sp>
      <p:sp>
        <p:nvSpPr>
          <p:cNvPr id="4" name="Foliennummernplatzhalt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670EF81-5516-42DA-9C3C-37BA0A81CC84}" type="slidenum">
              <a:t>‹Nr.›</a:t>
            </a:fld>
            <a:endParaRPr lang="de-DE"/>
          </a:p>
        </p:txBody>
      </p:sp>
      <p:sp>
        <p:nvSpPr>
          <p:cNvPr id="5" name="Fußzeilenplatzhalt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5. Fachtag 2plus - Ute Schnabel</a:t>
            </a:r>
          </a:p>
        </p:txBody>
      </p:sp>
    </p:spTree>
    <p:extLst>
      <p:ext uri="{BB962C8B-B14F-4D97-AF65-F5344CB8AC3E}">
        <p14:creationId xmlns:p14="http://schemas.microsoft.com/office/powerpoint/2010/main" val="956741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14.01.2015</a:t>
            </a:r>
          </a:p>
        </p:txBody>
      </p:sp>
      <p:sp>
        <p:nvSpPr>
          <p:cNvPr id="3" name="Fußzeilenplatzhalt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5. Fachtag 2plus - Ute Schnabel</a:t>
            </a:r>
          </a:p>
        </p:txBody>
      </p:sp>
      <p:sp>
        <p:nvSpPr>
          <p:cNvPr id="4" name="Foliennummernplatzhalt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0BD84D1-409A-4D12-89F0-FFF4C454B6DA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2816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erade Verbindung 9"/>
          <p:cNvSpPr/>
          <p:nvPr/>
        </p:nvSpPr>
        <p:spPr>
          <a:xfrm>
            <a:off x="8762996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38103">
            <a:solidFill>
              <a:srgbClr val="FEC3AE">
                <a:alpha val="93000"/>
              </a:srgbClr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3" name="Titel 1"/>
          <p:cNvSpPr txBox="1">
            <a:spLocks noGrp="1"/>
          </p:cNvSpPr>
          <p:nvPr>
            <p:ph type="title"/>
          </p:nvPr>
        </p:nvSpPr>
        <p:spPr>
          <a:xfrm rot="5400013">
            <a:off x="3371849" y="3200401"/>
            <a:ext cx="6309360" cy="457200"/>
          </a:xfrm>
        </p:spPr>
        <p:txBody>
          <a:bodyPr/>
          <a:lstStyle>
            <a:lvl1pPr>
              <a:defRPr sz="2000" b="1"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4" name="Textplatzhalter 2"/>
          <p:cNvSpPr txBox="1"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Gerade Verbindung 7"/>
          <p:cNvSpPr/>
          <p:nvPr/>
        </p:nvSpPr>
        <p:spPr>
          <a:xfrm>
            <a:off x="6248396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38103">
            <a:solidFill>
              <a:srgbClr val="FEC3AE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6" name="Gerade Verbindung 8"/>
          <p:cNvSpPr/>
          <p:nvPr/>
        </p:nvSpPr>
        <p:spPr>
          <a:xfrm>
            <a:off x="6192298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12701">
            <a:solidFill>
              <a:srgbClr val="FE8637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7" name="Gerade Verbindung 10"/>
          <p:cNvSpPr/>
          <p:nvPr/>
        </p:nvSpPr>
        <p:spPr>
          <a:xfrm>
            <a:off x="8991596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19046">
            <a:solidFill>
              <a:srgbClr val="FE8637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8" name="Rechteck 11"/>
          <p:cNvSpPr/>
          <p:nvPr/>
        </p:nvSpPr>
        <p:spPr>
          <a:xfrm>
            <a:off x="8839203" y="0"/>
            <a:ext cx="304796" cy="6858000"/>
          </a:xfrm>
          <a:prstGeom prst="rect">
            <a:avLst/>
          </a:prstGeom>
          <a:solidFill>
            <a:srgbClr val="FEC3AE">
              <a:alpha val="87000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9" name="Gerade Verbindung 12"/>
          <p:cNvSpPr/>
          <p:nvPr/>
        </p:nvSpPr>
        <p:spPr>
          <a:xfrm>
            <a:off x="8915400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9528">
            <a:solidFill>
              <a:srgbClr val="FE8637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10" name="Ellipse 13"/>
          <p:cNvSpPr/>
          <p:nvPr/>
        </p:nvSpPr>
        <p:spPr>
          <a:xfrm>
            <a:off x="8156448" y="5715000"/>
            <a:ext cx="548640" cy="54864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FE8637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11" name="Inhaltsplatzhalter 17"/>
          <p:cNvSpPr txBox="1">
            <a:spLocks noGrp="1"/>
          </p:cNvSpPr>
          <p:nvPr>
            <p:ph idx="1"/>
          </p:nvPr>
        </p:nvSpPr>
        <p:spPr>
          <a:xfrm>
            <a:off x="304796" y="274320"/>
            <a:ext cx="5638803" cy="632764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12" name="Datumsplatzhalter 20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14.01.2015</a:t>
            </a:r>
          </a:p>
        </p:txBody>
      </p:sp>
      <p:sp>
        <p:nvSpPr>
          <p:cNvPr id="13" name="Foliennummernplatzhalter 21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B3EB871-43C2-4505-B4A8-B26CDB2B4AAC}" type="slidenum">
              <a:t>‹Nr.›</a:t>
            </a:fld>
            <a:endParaRPr lang="de-DE"/>
          </a:p>
        </p:txBody>
      </p:sp>
      <p:sp>
        <p:nvSpPr>
          <p:cNvPr id="14" name="Fußzeilenplatzhalter 2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5. Fachtag 2plus - Ute Schnabel</a:t>
            </a:r>
          </a:p>
        </p:txBody>
      </p:sp>
    </p:spTree>
    <p:extLst>
      <p:ext uri="{BB962C8B-B14F-4D97-AF65-F5344CB8AC3E}">
        <p14:creationId xmlns:p14="http://schemas.microsoft.com/office/powerpoint/2010/main" val="1499278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erade Verbindung 8"/>
          <p:cNvSpPr/>
          <p:nvPr/>
        </p:nvSpPr>
        <p:spPr>
          <a:xfrm>
            <a:off x="8762996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38103">
            <a:solidFill>
              <a:srgbClr val="FEC3AE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3" name="Ellipse 12"/>
          <p:cNvSpPr/>
          <p:nvPr/>
        </p:nvSpPr>
        <p:spPr>
          <a:xfrm>
            <a:off x="8156448" y="5715000"/>
            <a:ext cx="548640" cy="54864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FE8637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4" name="Titel 1"/>
          <p:cNvSpPr txBox="1">
            <a:spLocks noGrp="1"/>
          </p:cNvSpPr>
          <p:nvPr>
            <p:ph type="title"/>
          </p:nvPr>
        </p:nvSpPr>
        <p:spPr>
          <a:xfrm rot="5400013">
            <a:off x="3350133" y="3200401"/>
            <a:ext cx="6309360" cy="457200"/>
          </a:xfrm>
        </p:spPr>
        <p:txBody>
          <a:bodyPr/>
          <a:lstStyle>
            <a:lvl1pPr>
              <a:defRPr sz="2000" b="1"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5" name="Bildplatzhalter 2"/>
          <p:cNvSpPr txBox="1"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rgbClr val="FFF39D"/>
          </a:solidFill>
        </p:spPr>
        <p:txBody>
          <a:bodyPr anchorCtr="1"/>
          <a:lstStyle>
            <a:lvl1pPr marL="0" indent="0" algn="ctr">
              <a:buNone/>
              <a:defRPr sz="3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6" name="Textplatzhalter 3"/>
          <p:cNvSpPr txBox="1">
            <a:spLocks noGrp="1"/>
          </p:cNvSpPr>
          <p:nvPr>
            <p:ph type="body" idx="2"/>
          </p:nvPr>
        </p:nvSpPr>
        <p:spPr>
          <a:xfrm>
            <a:off x="6765801" y="264791"/>
            <a:ext cx="1524003" cy="4956048"/>
          </a:xfrm>
        </p:spPr>
        <p:txBody>
          <a:bodyPr/>
          <a:lstStyle>
            <a:lvl1pPr marL="0" indent="0">
              <a:spcBef>
                <a:spcPts val="100"/>
              </a:spcBef>
              <a:spcAft>
                <a:spcPts val="400"/>
              </a:spcAft>
              <a:buNone/>
              <a:defRPr sz="1200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7" name="Gerade Verbindung 9"/>
          <p:cNvSpPr/>
          <p:nvPr/>
        </p:nvSpPr>
        <p:spPr>
          <a:xfrm>
            <a:off x="8991596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9528">
            <a:solidFill>
              <a:srgbClr val="000000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8" name="Rechteck 10"/>
          <p:cNvSpPr/>
          <p:nvPr/>
        </p:nvSpPr>
        <p:spPr>
          <a:xfrm>
            <a:off x="8839203" y="0"/>
            <a:ext cx="304796" cy="6858000"/>
          </a:xfrm>
          <a:prstGeom prst="rect">
            <a:avLst/>
          </a:prstGeom>
          <a:solidFill>
            <a:srgbClr val="FEC3AE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9" name="Gerade Verbindung 11"/>
          <p:cNvSpPr/>
          <p:nvPr/>
        </p:nvSpPr>
        <p:spPr>
          <a:xfrm>
            <a:off x="8915400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9528">
            <a:solidFill>
              <a:srgbClr val="FE8637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10" name="Gerade Verbindung 18"/>
          <p:cNvSpPr/>
          <p:nvPr/>
        </p:nvSpPr>
        <p:spPr>
          <a:xfrm>
            <a:off x="6248396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38103">
            <a:solidFill>
              <a:srgbClr val="FEC3AE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11" name="Gerade Verbindung 19"/>
          <p:cNvSpPr/>
          <p:nvPr/>
        </p:nvSpPr>
        <p:spPr>
          <a:xfrm>
            <a:off x="6192298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12701">
            <a:solidFill>
              <a:srgbClr val="FE8637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12" name="Datumsplatzhalter 1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14.01.2015</a:t>
            </a:r>
          </a:p>
        </p:txBody>
      </p:sp>
      <p:sp>
        <p:nvSpPr>
          <p:cNvPr id="13" name="Foliennummernplatzhalter 17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5AAAE67-1880-4B1B-9F79-1D60B3281DB5}" type="slidenum">
              <a:t>‹Nr.›</a:t>
            </a:fld>
            <a:endParaRPr lang="de-DE"/>
          </a:p>
        </p:txBody>
      </p:sp>
      <p:sp>
        <p:nvSpPr>
          <p:cNvPr id="14" name="Fußzeilenplatzhalter 20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5. Fachtag 2plus - Ute Schnabel</a:t>
            </a:r>
          </a:p>
        </p:txBody>
      </p:sp>
    </p:spTree>
    <p:extLst>
      <p:ext uri="{BB962C8B-B14F-4D97-AF65-F5344CB8AC3E}">
        <p14:creationId xmlns:p14="http://schemas.microsoft.com/office/powerpoint/2010/main" val="428065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erade Verbindung 15"/>
          <p:cNvSpPr/>
          <p:nvPr/>
        </p:nvSpPr>
        <p:spPr>
          <a:xfrm>
            <a:off x="8762996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38103">
            <a:solidFill>
              <a:srgbClr val="FEC3AE">
                <a:alpha val="93000"/>
              </a:srgbClr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3" name="Titelplatzhalter 2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7467603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4" name="Textplatzhalter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467603" cy="487375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13"/>
          <p:cNvSpPr txBox="1">
            <a:spLocks noGrp="1"/>
          </p:cNvSpPr>
          <p:nvPr>
            <p:ph type="dt" sz="half" idx="2"/>
          </p:nvPr>
        </p:nvSpPr>
        <p:spPr>
          <a:xfrm rot="5400013">
            <a:off x="7589520" y="1081854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200" cap="none" spc="0" baseline="0">
                <a:solidFill>
                  <a:srgbClr val="575F6D"/>
                </a:solidFill>
                <a:uFillTx/>
                <a:latin typeface="Century Schoolbook"/>
                <a:ea typeface=""/>
                <a:cs typeface=""/>
              </a:defRPr>
            </a:lvl1pPr>
          </a:lstStyle>
          <a:p>
            <a:pPr lvl="0"/>
            <a:r>
              <a:rPr lang="de-DE"/>
              <a:t>14.01.2015</a:t>
            </a:r>
          </a:p>
        </p:txBody>
      </p:sp>
      <p:sp>
        <p:nvSpPr>
          <p:cNvPr id="6" name="Fußzeilenplatzhalter 2"/>
          <p:cNvSpPr txBox="1">
            <a:spLocks noGrp="1"/>
          </p:cNvSpPr>
          <p:nvPr>
            <p:ph type="ftr" sz="quarter" idx="3"/>
          </p:nvPr>
        </p:nvSpPr>
        <p:spPr>
          <a:xfrm rot="5400013">
            <a:off x="6990185" y="3737244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200" cap="none" spc="0" baseline="0">
                <a:solidFill>
                  <a:srgbClr val="575F6D"/>
                </a:solidFill>
                <a:uFillTx/>
                <a:latin typeface="Century Schoolbook"/>
                <a:ea typeface=""/>
                <a:cs typeface=""/>
              </a:defRPr>
            </a:lvl1pPr>
          </a:lstStyle>
          <a:p>
            <a:pPr lvl="0"/>
            <a:r>
              <a:rPr lang="de-DE"/>
              <a:t>5. Fachtag 2plus - Ute Schnabel</a:t>
            </a:r>
          </a:p>
        </p:txBody>
      </p:sp>
      <p:sp>
        <p:nvSpPr>
          <p:cNvPr id="7" name="Gerade Verbindung 6"/>
          <p:cNvSpPr/>
          <p:nvPr/>
        </p:nvSpPr>
        <p:spPr>
          <a:xfrm>
            <a:off x="76196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57150">
            <a:solidFill>
              <a:srgbClr val="FEC3AE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8" name="Gerade Verbindung 8"/>
          <p:cNvSpPr/>
          <p:nvPr/>
        </p:nvSpPr>
        <p:spPr>
          <a:xfrm>
            <a:off x="8991596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19046">
            <a:solidFill>
              <a:srgbClr val="FE8637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9" name="Rechteck 9"/>
          <p:cNvSpPr/>
          <p:nvPr/>
        </p:nvSpPr>
        <p:spPr>
          <a:xfrm>
            <a:off x="8839203" y="0"/>
            <a:ext cx="304796" cy="6858000"/>
          </a:xfrm>
          <a:prstGeom prst="rect">
            <a:avLst/>
          </a:prstGeom>
          <a:solidFill>
            <a:srgbClr val="FEC3AE">
              <a:alpha val="87000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10" name="Gerade Verbindung 10"/>
          <p:cNvSpPr/>
          <p:nvPr/>
        </p:nvSpPr>
        <p:spPr>
          <a:xfrm>
            <a:off x="8915400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9528">
            <a:solidFill>
              <a:srgbClr val="FE8637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11" name="Ellipse 11"/>
          <p:cNvSpPr/>
          <p:nvPr/>
        </p:nvSpPr>
        <p:spPr>
          <a:xfrm>
            <a:off x="8156448" y="5715000"/>
            <a:ext cx="548640" cy="54864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FE8637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12" name="Foliennummernplatzhalter 22"/>
          <p:cNvSpPr txBox="1">
            <a:spLocks noGrp="1"/>
          </p:cNvSpPr>
          <p:nvPr>
            <p:ph type="sldNum" sz="quarter" idx="4"/>
          </p:nvPr>
        </p:nvSpPr>
        <p:spPr>
          <a:xfrm>
            <a:off x="8129016" y="5734046"/>
            <a:ext cx="609603" cy="52120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1" i="0" u="none" strike="noStrike" kern="1200" cap="none" spc="0" baseline="0">
                <a:solidFill>
                  <a:srgbClr val="FFFFFF"/>
                </a:solidFill>
                <a:uFillTx/>
                <a:latin typeface="Century Schoolbook"/>
                <a:ea typeface=""/>
                <a:cs typeface=""/>
              </a:defRPr>
            </a:lvl1pPr>
          </a:lstStyle>
          <a:p>
            <a:pPr lvl="0"/>
            <a:fld id="{186DC0E3-6375-4D8A-9CE2-5674DA319AAB}" type="slidenum"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3000" b="0" i="0" u="none" strike="noStrike" kern="1200" cap="small" spc="0" baseline="0">
          <a:solidFill>
            <a:srgbClr val="575F6D"/>
          </a:solidFill>
          <a:uFillTx/>
          <a:latin typeface="Century Schoolbook"/>
          <a:ea typeface=""/>
          <a:cs typeface=""/>
        </a:defRPr>
      </a:lvl1pPr>
    </p:titleStyle>
    <p:bodyStyle>
      <a:lvl1pPr marL="274320" marR="0" lvl="0" indent="-27432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Clr>
          <a:srgbClr val="FE8637"/>
        </a:buClr>
        <a:buSzPct val="70000"/>
        <a:buFont typeface="Wingdings"/>
        <a:buChar char=""/>
        <a:tabLst/>
        <a:defRPr lang="de-DE" sz="2400" b="0" i="0" u="none" strike="noStrike" kern="1200" cap="none" spc="0" baseline="0">
          <a:solidFill>
            <a:srgbClr val="000000"/>
          </a:solidFill>
          <a:uFillTx/>
          <a:latin typeface="Century Schoolbook"/>
          <a:ea typeface=""/>
          <a:cs typeface=""/>
        </a:defRPr>
      </a:lvl1pPr>
      <a:lvl2pPr marL="640080" marR="0" lvl="1" indent="-27432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Clr>
          <a:srgbClr val="FE8637"/>
        </a:buClr>
        <a:buSzPct val="80000"/>
        <a:buFont typeface="Wingdings 2"/>
        <a:buChar char=""/>
        <a:tabLst/>
        <a:defRPr lang="de-DE" sz="2100" b="0" i="0" u="none" strike="noStrike" kern="1200" cap="none" spc="0" baseline="0">
          <a:solidFill>
            <a:srgbClr val="000000"/>
          </a:solidFill>
          <a:uFillTx/>
          <a:latin typeface="Century Schoolbook"/>
          <a:ea typeface=""/>
          <a:cs typeface=""/>
        </a:defRPr>
      </a:lvl2pPr>
      <a:lvl3pPr marL="914400" marR="0" lvl="2" indent="-182880" algn="l" defTabSz="914400" rtl="0" fontAlgn="auto" hangingPunct="1">
        <a:lnSpc>
          <a:spcPct val="100000"/>
        </a:lnSpc>
        <a:spcBef>
          <a:spcPts val="400"/>
        </a:spcBef>
        <a:spcAft>
          <a:spcPts val="0"/>
        </a:spcAft>
        <a:buClr>
          <a:srgbClr val="E0752F"/>
        </a:buClr>
        <a:buSzPct val="60000"/>
        <a:buFont typeface="Wingdings"/>
        <a:buChar char=""/>
        <a:tabLst/>
        <a:defRPr lang="de-DE" sz="1800" b="0" i="0" u="none" strike="noStrike" kern="1200" cap="none" spc="0" baseline="0">
          <a:solidFill>
            <a:srgbClr val="000000"/>
          </a:solidFill>
          <a:uFillTx/>
          <a:latin typeface="Century Schoolbook"/>
          <a:ea typeface=""/>
          <a:cs typeface=""/>
        </a:defRPr>
      </a:lvl3pPr>
      <a:lvl4pPr marL="1188720" marR="0" lvl="3" indent="-182880" algn="l" defTabSz="914400" rtl="0" fontAlgn="auto" hangingPunct="1">
        <a:lnSpc>
          <a:spcPct val="100000"/>
        </a:lnSpc>
        <a:spcBef>
          <a:spcPts val="400"/>
        </a:spcBef>
        <a:spcAft>
          <a:spcPts val="0"/>
        </a:spcAft>
        <a:buClr>
          <a:srgbClr val="FEC3AE"/>
        </a:buClr>
        <a:buSzPct val="60000"/>
        <a:buFont typeface="Wingdings"/>
        <a:buChar char=""/>
        <a:tabLst/>
        <a:defRPr lang="de-DE" sz="1800" b="0" i="0" u="none" strike="noStrike" kern="1200" cap="none" spc="0" baseline="0">
          <a:solidFill>
            <a:srgbClr val="000000"/>
          </a:solidFill>
          <a:uFillTx/>
          <a:latin typeface="Century Schoolbook"/>
          <a:ea typeface=""/>
          <a:cs typeface=""/>
        </a:defRPr>
      </a:lvl4pPr>
      <a:lvl5pPr marL="1463040" marR="0" lvl="4" indent="-182880" algn="l" defTabSz="914400" rtl="0" fontAlgn="auto" hangingPunct="1">
        <a:lnSpc>
          <a:spcPct val="100000"/>
        </a:lnSpc>
        <a:spcBef>
          <a:spcPts val="400"/>
        </a:spcBef>
        <a:spcAft>
          <a:spcPts val="0"/>
        </a:spcAft>
        <a:buClr>
          <a:srgbClr val="BDCAE9"/>
        </a:buClr>
        <a:buSzPct val="68000"/>
        <a:buFont typeface="Wingdings 2"/>
        <a:buChar char=""/>
        <a:tabLst/>
        <a:defRPr lang="de-DE" sz="1600" b="0" i="0" u="none" strike="noStrike" kern="1200" cap="none" spc="0" baseline="0">
          <a:solidFill>
            <a:srgbClr val="000000"/>
          </a:solidFill>
          <a:uFillTx/>
          <a:latin typeface="Century Schoolbook"/>
          <a:ea typeface=""/>
          <a:cs typeface="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herausforderndes_verhalten@web.de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2267739" y="1124744"/>
            <a:ext cx="6172200" cy="2880320"/>
          </a:xfrm>
        </p:spPr>
        <p:txBody>
          <a:bodyPr/>
          <a:lstStyle/>
          <a:p>
            <a:pPr lvl="0" algn="ctr"/>
            <a:r>
              <a:rPr lang="de-DE" sz="2700" dirty="0"/>
              <a:t>Was steht hinter originellem Verhalten? </a:t>
            </a:r>
            <a:br>
              <a:rPr lang="de-DE" sz="2700" dirty="0"/>
            </a:br>
            <a:br>
              <a:rPr lang="de-DE" sz="2700" dirty="0"/>
            </a:br>
            <a:r>
              <a:rPr lang="de-DE" sz="2700" dirty="0"/>
              <a:t>„Kinder, die Probleme machen, haben welche“</a:t>
            </a:r>
          </a:p>
        </p:txBody>
      </p:sp>
      <p:sp>
        <p:nvSpPr>
          <p:cNvPr id="3" name="Untertitel 2"/>
          <p:cNvSpPr txBox="1">
            <a:spLocks noGrp="1"/>
          </p:cNvSpPr>
          <p:nvPr>
            <p:ph type="subTitle" idx="1"/>
          </p:nvPr>
        </p:nvSpPr>
        <p:spPr/>
        <p:txBody>
          <a:bodyPr anchorCtr="1"/>
          <a:lstStyle/>
          <a:p>
            <a:pPr lvl="0" algn="ctr"/>
            <a:endParaRPr lang="de-DE" dirty="0"/>
          </a:p>
          <a:p>
            <a:pPr lvl="0" algn="ctr"/>
            <a:r>
              <a:rPr lang="de-DE" dirty="0"/>
              <a:t>5.Fachtag 2plus </a:t>
            </a:r>
          </a:p>
          <a:p>
            <a:pPr lvl="0" algn="ctr"/>
            <a:r>
              <a:rPr lang="de-DE" dirty="0"/>
              <a:t>5. November 2022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41A923-DB10-42E7-6DA3-BC70CD73A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Ute Schnabel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FF80319-34CA-5087-8B48-5A672F9D54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r>
              <a:rPr lang="de-DE" dirty="0"/>
              <a:t>Schulleiterin des Förderzentrums „Clemens Winkler“, Schule mit dem Förderschwerpunkt emotional-soziale Entwicklung in Brand-Erbisdorf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Vorsitzende des Landesverbandes Sonderpädagogik in Sachsen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901DB04-0FFB-1F54-5C23-4FDE627E0B16}"/>
              </a:ext>
            </a:extLst>
          </p:cNvPr>
          <p:cNvSpPr>
            <a:spLocks noGrp="1"/>
          </p:cNvSpPr>
          <p:nvPr>
            <p:ph type="ftr" sz="quarter" idx="9"/>
          </p:nvPr>
        </p:nvSpPr>
        <p:spPr/>
        <p:txBody>
          <a:bodyPr/>
          <a:lstStyle/>
          <a:p>
            <a:pPr lvl="0"/>
            <a:r>
              <a:rPr lang="de-DE"/>
              <a:t>5. Fachtag 2plus - Ute Schnabel</a:t>
            </a:r>
          </a:p>
        </p:txBody>
      </p:sp>
    </p:spTree>
    <p:extLst>
      <p:ext uri="{BB962C8B-B14F-4D97-AF65-F5344CB8AC3E}">
        <p14:creationId xmlns:p14="http://schemas.microsoft.com/office/powerpoint/2010/main" val="1238448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/>
              <a:t>Gliederung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de-DE" dirty="0"/>
          </a:p>
          <a:p>
            <a:pPr marL="0" lvl="0" indent="0">
              <a:buNone/>
            </a:pPr>
            <a:endParaRPr lang="de-DE" dirty="0"/>
          </a:p>
          <a:p>
            <a:pPr marL="0" lvl="0" indent="0">
              <a:buNone/>
            </a:pPr>
            <a:endParaRPr lang="de-DE" dirty="0"/>
          </a:p>
          <a:p>
            <a:pPr marL="457200" lvl="0" indent="-457200">
              <a:buAutoNum type="arabicPeriod"/>
            </a:pPr>
            <a:r>
              <a:rPr lang="de-DE" dirty="0"/>
              <a:t>Originelles Verhalten</a:t>
            </a:r>
          </a:p>
          <a:p>
            <a:pPr marL="457200" lvl="0" indent="-457200">
              <a:buAutoNum type="arabicPeriod"/>
            </a:pPr>
            <a:r>
              <a:rPr lang="de-DE" dirty="0"/>
              <a:t>Inklusion = Menschenrecht</a:t>
            </a:r>
          </a:p>
          <a:p>
            <a:pPr marL="457200" lvl="0" indent="-457200">
              <a:buAutoNum type="arabicPeriod"/>
            </a:pPr>
            <a:r>
              <a:rPr lang="de-DE" dirty="0"/>
              <a:t>Wie entstehen Verhaltensstörungen?</a:t>
            </a:r>
          </a:p>
          <a:p>
            <a:pPr marL="0" lvl="0" indent="0">
              <a:buNone/>
            </a:pPr>
            <a:endParaRPr lang="de-DE" dirty="0"/>
          </a:p>
          <a:p>
            <a:pPr marL="457200" lvl="0" indent="-457200">
              <a:buAutoNum type="arabicPeriod"/>
            </a:pPr>
            <a:endParaRPr lang="de-DE" dirty="0"/>
          </a:p>
        </p:txBody>
      </p:sp>
      <p:sp>
        <p:nvSpPr>
          <p:cNvPr id="4" name="Foliennummernplatzhalter 4"/>
          <p:cNvSpPr txBox="1"/>
          <p:nvPr/>
        </p:nvSpPr>
        <p:spPr>
          <a:xfrm>
            <a:off x="8129016" y="5734046"/>
            <a:ext cx="609603" cy="52120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2A1F699-0836-4369-A189-0EA9EF1708CA}" type="slidenum">
              <a:t>3</a:t>
            </a:fld>
            <a:endParaRPr lang="de-DE" sz="1400" b="1" i="0" u="none" strike="noStrike" kern="1200" cap="none" spc="0" baseline="0">
              <a:solidFill>
                <a:srgbClr val="FFFFFF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5" name="Fußzeilenplatzhalter 5"/>
          <p:cNvSpPr txBox="1"/>
          <p:nvPr/>
        </p:nvSpPr>
        <p:spPr>
          <a:xfrm rot="5400013">
            <a:off x="6990185" y="3737244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200" b="0" i="0" u="none" strike="noStrike" kern="1200" cap="none" spc="0" baseline="0">
              <a:solidFill>
                <a:srgbClr val="575F6D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6" name="Foliennummernplatzhalter 6"/>
          <p:cNvSpPr txBox="1"/>
          <p:nvPr/>
        </p:nvSpPr>
        <p:spPr>
          <a:xfrm>
            <a:off x="8129016" y="5734046"/>
            <a:ext cx="609603" cy="52120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EFCB0F9-66BB-442A-9565-882818EAA993}" type="slidenum">
              <a:t>3</a:t>
            </a:fld>
            <a:endParaRPr lang="de-DE" sz="1400" b="1" i="0" u="none" strike="noStrike" kern="1200" cap="none" spc="0" baseline="0">
              <a:solidFill>
                <a:srgbClr val="FFFFFF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7" name="Foliennummernplatzhalter 8"/>
          <p:cNvSpPr txBox="1"/>
          <p:nvPr/>
        </p:nvSpPr>
        <p:spPr>
          <a:xfrm>
            <a:off x="8129016" y="5734046"/>
            <a:ext cx="609603" cy="52120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BADB46-F444-4CD0-9749-00252C6E76B4}" type="slidenum">
              <a:t>3</a:t>
            </a:fld>
            <a:endParaRPr lang="de-DE" sz="1400" b="1" i="0" u="none" strike="noStrike" kern="1200" cap="none" spc="0" baseline="0">
              <a:solidFill>
                <a:srgbClr val="FFFFFF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8" name="Fußzeilenplatzhalter 8"/>
          <p:cNvSpPr txBox="1"/>
          <p:nvPr/>
        </p:nvSpPr>
        <p:spPr>
          <a:xfrm rot="5400013">
            <a:off x="6990185" y="3737244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200" b="0" i="0" u="none" strike="noStrike" kern="1200" cap="none" spc="0" baseline="0">
              <a:solidFill>
                <a:srgbClr val="575F6D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9" name="Foliennummernplatzhalter 9"/>
          <p:cNvSpPr txBox="1"/>
          <p:nvPr/>
        </p:nvSpPr>
        <p:spPr>
          <a:xfrm>
            <a:off x="8129016" y="5734046"/>
            <a:ext cx="609603" cy="52120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8D9AE46-DB64-4FEA-9E4E-7C58E3080716}" type="slidenum">
              <a:t>3</a:t>
            </a:fld>
            <a:endParaRPr lang="de-DE" sz="1400" b="1" i="0" u="none" strike="noStrike" kern="1200" cap="none" spc="0" baseline="0">
              <a:solidFill>
                <a:srgbClr val="FFFFFF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10" name="Fußzeilenplatzhalter 12"/>
          <p:cNvSpPr txBox="1"/>
          <p:nvPr/>
        </p:nvSpPr>
        <p:spPr>
          <a:xfrm rot="5400013">
            <a:off x="6990185" y="3737244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200" b="0" i="0" u="none" strike="noStrike" kern="1200" cap="none" spc="0" baseline="0" dirty="0">
              <a:solidFill>
                <a:srgbClr val="575F6D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9"/>
          </p:nvPr>
        </p:nvSpPr>
        <p:spPr/>
        <p:txBody>
          <a:bodyPr/>
          <a:lstStyle/>
          <a:p>
            <a:pPr lvl="0"/>
            <a:r>
              <a:rPr lang="de-DE"/>
              <a:t>5. Fachtag 2plus - Ute Schnabel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63926D-F3D2-4B95-9DEC-5B9E59DAE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1. Originelles Verhalten – (k)eine „echte“ Behinderung?!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5D37369-3E48-3B6A-1031-BEB850FB6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1600200"/>
            <a:ext cx="3394720" cy="2404864"/>
          </a:xfrm>
        </p:spPr>
        <p:txBody>
          <a:bodyPr/>
          <a:lstStyle/>
          <a:p>
            <a:pPr marL="0" indent="0">
              <a:buNone/>
            </a:pPr>
            <a:endParaRPr lang="de-DE" dirty="0"/>
          </a:p>
          <a:p>
            <a:r>
              <a:rPr lang="de-DE" dirty="0"/>
              <a:t>Verhaltensstörung</a:t>
            </a:r>
          </a:p>
          <a:p>
            <a:r>
              <a:rPr lang="de-DE" dirty="0"/>
              <a:t>V.-behinderung</a:t>
            </a:r>
          </a:p>
          <a:p>
            <a:r>
              <a:rPr lang="de-DE" dirty="0"/>
              <a:t>V.-auffälligkeit</a:t>
            </a:r>
          </a:p>
          <a:p>
            <a:r>
              <a:rPr lang="de-DE" dirty="0"/>
              <a:t>herausforderndes V.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02A5DA2-9EED-D681-D8FF-95DB9E25CA7B}"/>
              </a:ext>
            </a:extLst>
          </p:cNvPr>
          <p:cNvSpPr>
            <a:spLocks noGrp="1"/>
          </p:cNvSpPr>
          <p:nvPr>
            <p:ph type="ftr" sz="quarter" idx="9"/>
          </p:nvPr>
        </p:nvSpPr>
        <p:spPr/>
        <p:txBody>
          <a:bodyPr/>
          <a:lstStyle/>
          <a:p>
            <a:pPr lvl="0"/>
            <a:r>
              <a:rPr lang="de-DE"/>
              <a:t>5. Fachtag 2plus - Ute Schnabel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B3C7A16B-B828-8098-6514-BFFFB891C4A5}"/>
              </a:ext>
            </a:extLst>
          </p:cNvPr>
          <p:cNvSpPr txBox="1"/>
          <p:nvPr/>
        </p:nvSpPr>
        <p:spPr>
          <a:xfrm rot="895641">
            <a:off x="3704779" y="1954777"/>
            <a:ext cx="4649543" cy="34470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u="sng" dirty="0">
                <a:highlight>
                  <a:srgbClr val="C0C0C0"/>
                </a:highlight>
              </a:rPr>
              <a:t>Sonderpädagogische Förderschwerpunkte</a:t>
            </a:r>
          </a:p>
          <a:p>
            <a:endParaRPr lang="de-DE" dirty="0">
              <a:highlight>
                <a:srgbClr val="C0C0C0"/>
              </a:highlight>
            </a:endParaRPr>
          </a:p>
          <a:p>
            <a:r>
              <a:rPr lang="de-DE" sz="2000" dirty="0">
                <a:highlight>
                  <a:srgbClr val="C0C0C0"/>
                </a:highlight>
              </a:rPr>
              <a:t>Sehen</a:t>
            </a:r>
          </a:p>
          <a:p>
            <a:r>
              <a:rPr lang="de-DE" sz="2000" dirty="0">
                <a:highlight>
                  <a:srgbClr val="C0C0C0"/>
                </a:highlight>
              </a:rPr>
              <a:t>Hören</a:t>
            </a:r>
          </a:p>
          <a:p>
            <a:r>
              <a:rPr lang="de-DE" sz="2000" dirty="0">
                <a:highlight>
                  <a:srgbClr val="C0C0C0"/>
                </a:highlight>
              </a:rPr>
              <a:t>Sprache</a:t>
            </a:r>
          </a:p>
          <a:p>
            <a:r>
              <a:rPr lang="de-DE" sz="2000" dirty="0">
                <a:highlight>
                  <a:srgbClr val="C0C0C0"/>
                </a:highlight>
              </a:rPr>
              <a:t>Körperlich-motorische Entwicklung</a:t>
            </a:r>
          </a:p>
          <a:p>
            <a:endParaRPr lang="de-DE" sz="2000" dirty="0">
              <a:highlight>
                <a:srgbClr val="C0C0C0"/>
              </a:highlight>
            </a:endParaRPr>
          </a:p>
          <a:p>
            <a:r>
              <a:rPr lang="de-DE" sz="2000" dirty="0">
                <a:highlight>
                  <a:srgbClr val="C0C0C0"/>
                </a:highlight>
              </a:rPr>
              <a:t>Geistige Entwicklung</a:t>
            </a:r>
          </a:p>
          <a:p>
            <a:endParaRPr lang="de-DE" sz="2000" dirty="0">
              <a:highlight>
                <a:srgbClr val="C0C0C0"/>
              </a:highlight>
            </a:endParaRPr>
          </a:p>
          <a:p>
            <a:r>
              <a:rPr lang="de-DE" sz="2000" dirty="0">
                <a:highlight>
                  <a:srgbClr val="C0C0C0"/>
                </a:highlight>
              </a:rPr>
              <a:t>Lernen</a:t>
            </a:r>
          </a:p>
          <a:p>
            <a:r>
              <a:rPr lang="de-DE" sz="2000" dirty="0">
                <a:highlight>
                  <a:srgbClr val="C0C0C0"/>
                </a:highlight>
              </a:rPr>
              <a:t>Emotional-soziale Entwicklung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66AFEE0-1E3F-A891-DBDC-33FA84B2A2EC}"/>
              </a:ext>
            </a:extLst>
          </p:cNvPr>
          <p:cNvSpPr txBox="1"/>
          <p:nvPr/>
        </p:nvSpPr>
        <p:spPr>
          <a:xfrm>
            <a:off x="1403648" y="5157192"/>
            <a:ext cx="32089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rgbClr val="FF0000"/>
                </a:solidFill>
                <a:highlight>
                  <a:srgbClr val="C0C0C0"/>
                </a:highlight>
              </a:rPr>
              <a:t>Autismus-Spektrum-Störung</a:t>
            </a:r>
          </a:p>
        </p:txBody>
      </p:sp>
    </p:spTree>
    <p:extLst>
      <p:ext uri="{BB962C8B-B14F-4D97-AF65-F5344CB8AC3E}">
        <p14:creationId xmlns:p14="http://schemas.microsoft.com/office/powerpoint/2010/main" val="3235026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 dirty="0"/>
              <a:t>2. Inklusion ist Menschenrecht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UN-BRK = 	bundesdeutsches Recht</a:t>
            </a:r>
          </a:p>
          <a:p>
            <a:pPr marL="365760" lvl="1" indent="0">
              <a:buNone/>
            </a:pPr>
            <a:r>
              <a:rPr lang="de-DE" dirty="0"/>
              <a:t>			sächsisches Recht</a:t>
            </a:r>
          </a:p>
          <a:p>
            <a:pPr marL="365760" lvl="1" indent="0">
              <a:buNone/>
            </a:pPr>
            <a:endParaRPr lang="de-DE" dirty="0"/>
          </a:p>
          <a:p>
            <a:pPr marL="365760" lvl="1" indent="0">
              <a:buNone/>
            </a:pPr>
            <a:r>
              <a:rPr lang="de-DE" dirty="0"/>
              <a:t>Schulgesetz und Schulordnungen entsprechen diesem Recht  -	trotzdem Finanzierungsvorbehalt</a:t>
            </a:r>
          </a:p>
          <a:p>
            <a:pPr marL="365760" lvl="1" indent="0">
              <a:buNone/>
            </a:pPr>
            <a:r>
              <a:rPr lang="de-DE" dirty="0"/>
              <a:t>		Elternwille hat Vorrang</a:t>
            </a:r>
          </a:p>
          <a:p>
            <a:pPr marL="365760" lvl="1" indent="0">
              <a:buNone/>
            </a:pPr>
            <a:endParaRPr lang="de-DE" dirty="0"/>
          </a:p>
          <a:p>
            <a:pPr marL="365760" lvl="1" indent="0">
              <a:buNone/>
            </a:pPr>
            <a:endParaRPr lang="de-DE" dirty="0"/>
          </a:p>
          <a:p>
            <a:pPr marL="365760" lvl="1" indent="0">
              <a:buNone/>
            </a:pPr>
            <a:r>
              <a:rPr lang="de-DE" dirty="0"/>
              <a:t>Abgesehen davon: In einer </a:t>
            </a:r>
            <a:r>
              <a:rPr lang="de-DE" b="1" dirty="0"/>
              <a:t>„guten“ </a:t>
            </a:r>
            <a:r>
              <a:rPr lang="de-DE" dirty="0"/>
              <a:t>Schule kann man positives Verhalten bei weitem besser lernen.</a:t>
            </a:r>
          </a:p>
          <a:p>
            <a:pPr marL="365760" lvl="1" indent="0">
              <a:buNone/>
            </a:pPr>
            <a:endParaRPr lang="de-DE" dirty="0"/>
          </a:p>
          <a:p>
            <a:pPr marL="365760" lvl="1" indent="0">
              <a:buNone/>
            </a:pPr>
            <a:r>
              <a:rPr lang="de-DE" dirty="0"/>
              <a:t>„gute Schule“ bedeutet: …</a:t>
            </a:r>
          </a:p>
        </p:txBody>
      </p:sp>
      <p:sp>
        <p:nvSpPr>
          <p:cNvPr id="4" name="Foliennummernplatzhalter 3"/>
          <p:cNvSpPr txBox="1"/>
          <p:nvPr/>
        </p:nvSpPr>
        <p:spPr>
          <a:xfrm>
            <a:off x="8129016" y="5734046"/>
            <a:ext cx="609603" cy="52120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C2E4310-4605-46BB-9188-964DBD4FB40D}" type="slidenum">
              <a:t>5</a:t>
            </a:fld>
            <a:endParaRPr lang="de-DE" sz="1400" b="1" i="0" u="none" strike="noStrike" kern="1200" cap="none" spc="0" baseline="0">
              <a:solidFill>
                <a:srgbClr val="FFFFFF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5" name="Fußzeilenplatzhalter 4"/>
          <p:cNvSpPr txBox="1"/>
          <p:nvPr/>
        </p:nvSpPr>
        <p:spPr>
          <a:xfrm rot="5400013">
            <a:off x="6990185" y="3737244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200" b="0" i="0" u="none" strike="noStrike" kern="1200" cap="none" spc="0" baseline="0">
              <a:solidFill>
                <a:srgbClr val="575F6D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6" name="Fußzeilenplatzhalter 8"/>
          <p:cNvSpPr txBox="1"/>
          <p:nvPr/>
        </p:nvSpPr>
        <p:spPr>
          <a:xfrm rot="5400013">
            <a:off x="7016503" y="3737244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200" b="0" i="0" u="none" strike="noStrike" kern="1200" cap="none" spc="0" baseline="0" dirty="0">
              <a:solidFill>
                <a:srgbClr val="575F6D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9"/>
          </p:nvPr>
        </p:nvSpPr>
        <p:spPr/>
        <p:txBody>
          <a:bodyPr/>
          <a:lstStyle/>
          <a:p>
            <a:pPr lvl="0"/>
            <a:r>
              <a:rPr lang="de-DE"/>
              <a:t>5. Fachtag 2plus - Ute Schnabel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5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/>
              <a:t>Lehrer-Schüler-Beziehung</a:t>
            </a:r>
          </a:p>
        </p:txBody>
      </p:sp>
      <p:sp>
        <p:nvSpPr>
          <p:cNvPr id="3" name="Inhaltsplatzhalter 6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7950298" cy="4873752"/>
          </a:xfrm>
        </p:spPr>
        <p:txBody>
          <a:bodyPr/>
          <a:lstStyle/>
          <a:p>
            <a:pPr lvl="0">
              <a:lnSpc>
                <a:spcPct val="90000"/>
              </a:lnSpc>
            </a:pPr>
            <a:r>
              <a:rPr lang="de-DE" dirty="0"/>
              <a:t>Grundvoraussetzung</a:t>
            </a:r>
          </a:p>
          <a:p>
            <a:pPr lvl="0">
              <a:lnSpc>
                <a:spcPct val="90000"/>
              </a:lnSpc>
              <a:buNone/>
            </a:pPr>
            <a:r>
              <a:rPr lang="de-DE" dirty="0"/>
              <a:t>		Echtheit</a:t>
            </a:r>
          </a:p>
          <a:p>
            <a:pPr lvl="0">
              <a:lnSpc>
                <a:spcPct val="90000"/>
              </a:lnSpc>
              <a:buNone/>
            </a:pPr>
            <a:r>
              <a:rPr lang="de-DE" dirty="0"/>
              <a:t>		Empathie</a:t>
            </a:r>
          </a:p>
          <a:p>
            <a:pPr lvl="0">
              <a:lnSpc>
                <a:spcPct val="90000"/>
              </a:lnSpc>
              <a:buNone/>
            </a:pPr>
            <a:r>
              <a:rPr lang="de-DE" dirty="0"/>
              <a:t>		Wertschätzung</a:t>
            </a:r>
          </a:p>
          <a:p>
            <a:pPr lvl="0">
              <a:lnSpc>
                <a:spcPct val="90000"/>
              </a:lnSpc>
              <a:buNone/>
            </a:pPr>
            <a:r>
              <a:rPr lang="de-DE" dirty="0"/>
              <a:t>- klares Rollenverständnis des Lehrers</a:t>
            </a:r>
          </a:p>
          <a:p>
            <a:pPr lvl="0">
              <a:lnSpc>
                <a:spcPct val="90000"/>
              </a:lnSpc>
              <a:buNone/>
            </a:pPr>
            <a:r>
              <a:rPr lang="de-DE" dirty="0"/>
              <a:t>- hohe Professionalität 	vs. Ausbildung</a:t>
            </a:r>
          </a:p>
          <a:p>
            <a:pPr lvl="0">
              <a:lnSpc>
                <a:spcPct val="90000"/>
              </a:lnSpc>
              <a:buNone/>
            </a:pPr>
            <a:r>
              <a:rPr lang="de-DE" dirty="0"/>
              <a:t>- Selbstsicherheit		vs. Bild in der Öffentlichkeit</a:t>
            </a:r>
          </a:p>
          <a:p>
            <a:pPr lvl="0">
              <a:lnSpc>
                <a:spcPct val="90000"/>
              </a:lnSpc>
              <a:buNone/>
            </a:pPr>
            <a:r>
              <a:rPr lang="de-DE" dirty="0"/>
              <a:t>- Konsequenz		vs. Elternwille</a:t>
            </a:r>
          </a:p>
          <a:p>
            <a:pPr lvl="0">
              <a:lnSpc>
                <a:spcPct val="90000"/>
              </a:lnSpc>
              <a:buNone/>
            </a:pPr>
            <a:r>
              <a:rPr lang="de-DE" dirty="0"/>
              <a:t>- Gerechtigkeit</a:t>
            </a:r>
          </a:p>
          <a:p>
            <a:pPr lvl="0">
              <a:lnSpc>
                <a:spcPct val="90000"/>
              </a:lnSpc>
              <a:buNone/>
            </a:pPr>
            <a:r>
              <a:rPr lang="de-DE" dirty="0"/>
              <a:t>- Berufsethos</a:t>
            </a:r>
          </a:p>
          <a:p>
            <a:pPr lvl="0">
              <a:lnSpc>
                <a:spcPct val="90000"/>
              </a:lnSpc>
              <a:buNone/>
            </a:pPr>
            <a:r>
              <a:rPr lang="de-DE" dirty="0"/>
              <a:t>- Humor, Verständnis, Geduld, Kreativität</a:t>
            </a:r>
          </a:p>
          <a:p>
            <a:pPr lvl="0"/>
            <a:endParaRPr lang="de-DE" dirty="0"/>
          </a:p>
        </p:txBody>
      </p:sp>
      <p:sp>
        <p:nvSpPr>
          <p:cNvPr id="4" name="Foliennummernplatzhalter 3"/>
          <p:cNvSpPr txBox="1"/>
          <p:nvPr/>
        </p:nvSpPr>
        <p:spPr>
          <a:xfrm>
            <a:off x="8129016" y="5734046"/>
            <a:ext cx="609603" cy="52120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E1D52F5-5D30-469F-88E7-2BFF112FF7BF}" type="slidenum">
              <a:t>6</a:t>
            </a:fld>
            <a:endParaRPr lang="de-DE" sz="1400" b="1" i="0" u="none" strike="noStrike" kern="1200" cap="none" spc="0" baseline="0">
              <a:solidFill>
                <a:srgbClr val="FFFFFF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5" name="Fußzeilenplatzhalter 8"/>
          <p:cNvSpPr txBox="1"/>
          <p:nvPr/>
        </p:nvSpPr>
        <p:spPr>
          <a:xfrm rot="5400013">
            <a:off x="6990185" y="3737244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200" b="0" i="0" u="none" strike="noStrike" kern="1200" cap="none" spc="0" baseline="0" dirty="0">
              <a:solidFill>
                <a:srgbClr val="575F6D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9"/>
          </p:nvPr>
        </p:nvSpPr>
        <p:spPr/>
        <p:txBody>
          <a:bodyPr/>
          <a:lstStyle/>
          <a:p>
            <a:pPr lvl="0"/>
            <a:r>
              <a:rPr lang="de-DE"/>
              <a:t>5. Fachtag 2plus - Ute Schnabel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 dirty="0"/>
              <a:t>3. Wie entstehen VS?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de-DE" dirty="0"/>
          </a:p>
          <a:p>
            <a:pPr lvl="0"/>
            <a:endParaRPr lang="de-DE" dirty="0"/>
          </a:p>
          <a:p>
            <a:pPr lvl="0"/>
            <a:r>
              <a:rPr lang="de-DE" dirty="0"/>
              <a:t>biologisch-medizinische Ursachen</a:t>
            </a:r>
          </a:p>
          <a:p>
            <a:pPr lvl="0"/>
            <a:r>
              <a:rPr lang="de-DE" dirty="0"/>
              <a:t>psychische Faktoren</a:t>
            </a:r>
          </a:p>
          <a:p>
            <a:pPr lvl="0"/>
            <a:r>
              <a:rPr lang="de-DE" dirty="0"/>
              <a:t>lerntheoretische Hintergründe</a:t>
            </a:r>
          </a:p>
          <a:p>
            <a:pPr lvl="0"/>
            <a:r>
              <a:rPr lang="de-DE" dirty="0"/>
              <a:t>sozio-ökonomische Faktoren</a:t>
            </a:r>
          </a:p>
          <a:p>
            <a:pPr lvl="0"/>
            <a:r>
              <a:rPr lang="de-DE" dirty="0"/>
              <a:t>Stigmatisierungsprozesse</a:t>
            </a:r>
          </a:p>
          <a:p>
            <a:pPr lvl="0"/>
            <a:r>
              <a:rPr lang="de-DE" dirty="0"/>
              <a:t> …</a:t>
            </a:r>
          </a:p>
        </p:txBody>
      </p:sp>
      <p:sp>
        <p:nvSpPr>
          <p:cNvPr id="4" name="Foliennummernplatzhalter 3"/>
          <p:cNvSpPr txBox="1"/>
          <p:nvPr/>
        </p:nvSpPr>
        <p:spPr>
          <a:xfrm>
            <a:off x="8129016" y="5734046"/>
            <a:ext cx="609603" cy="52120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E636C35-FF94-41AB-91B1-9B318E0D74EF}" type="slidenum">
              <a:t>7</a:t>
            </a:fld>
            <a:endParaRPr lang="de-DE" sz="1400" b="1" i="0" u="none" strike="noStrike" kern="1200" cap="none" spc="0" baseline="0">
              <a:solidFill>
                <a:srgbClr val="FFFFFF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5" name="Fußzeilenplatzhalter 4"/>
          <p:cNvSpPr txBox="1"/>
          <p:nvPr/>
        </p:nvSpPr>
        <p:spPr>
          <a:xfrm rot="5400013">
            <a:off x="6990185" y="3737244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200" b="0" i="0" u="none" strike="noStrike" kern="1200" cap="none" spc="0" baseline="0">
              <a:solidFill>
                <a:srgbClr val="575F6D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6" name="Fußzeilenplatzhalter 8"/>
          <p:cNvSpPr txBox="1"/>
          <p:nvPr/>
        </p:nvSpPr>
        <p:spPr>
          <a:xfrm rot="5400013">
            <a:off x="6990185" y="3737244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200" b="0" i="0" u="none" strike="noStrike" kern="1200" cap="none" spc="0" baseline="0" dirty="0">
              <a:solidFill>
                <a:srgbClr val="575F6D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9"/>
          </p:nvPr>
        </p:nvSpPr>
        <p:spPr/>
        <p:txBody>
          <a:bodyPr/>
          <a:lstStyle/>
          <a:p>
            <a:pPr lvl="0"/>
            <a:r>
              <a:rPr lang="de-DE"/>
              <a:t>5. Fachtag 2plus - Ute Schnabel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Verhaltensauffälligkeiten sind subjektiv bedeutsam, also sinnvoll</a:t>
            </a:r>
          </a:p>
          <a:p>
            <a:pPr lvl="0"/>
            <a:r>
              <a:rPr lang="de-DE" dirty="0"/>
              <a:t>VA sollten funktional betrachtet werden</a:t>
            </a:r>
          </a:p>
          <a:p>
            <a:pPr lvl="0"/>
            <a:r>
              <a:rPr lang="de-DE" dirty="0"/>
              <a:t>VA sind in der Regel erlernt</a:t>
            </a:r>
          </a:p>
          <a:p>
            <a:pPr lvl="0"/>
            <a:r>
              <a:rPr lang="de-DE" dirty="0"/>
              <a:t>VA lassen sich am besten ganzheitlich verstehen und aufbereiten</a:t>
            </a:r>
          </a:p>
          <a:p>
            <a:pPr lvl="0"/>
            <a:r>
              <a:rPr lang="de-DE" dirty="0"/>
              <a:t>VA haben nicht nur Funktion, sondern auch mehrere Bedeutungen</a:t>
            </a:r>
          </a:p>
          <a:p>
            <a:pPr lvl="1"/>
            <a:r>
              <a:rPr lang="de-DE" dirty="0"/>
              <a:t>Kommunikation, Mitteilung, Arbeitsflucht, Entweichen, Vermeidung, Selbstschutz, Objekte erlangen und/oder nutzen, sich Reize verschaffen, Verlangen nach Aufmerksamkeit, Zuwendung</a:t>
            </a:r>
          </a:p>
        </p:txBody>
      </p:sp>
      <p:sp>
        <p:nvSpPr>
          <p:cNvPr id="4" name="Foliennummernplatzhalter 3"/>
          <p:cNvSpPr txBox="1"/>
          <p:nvPr/>
        </p:nvSpPr>
        <p:spPr>
          <a:xfrm>
            <a:off x="8129016" y="5734046"/>
            <a:ext cx="609603" cy="52120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17E5181-B82E-4B64-9A71-8A5A087C7031}" type="slidenum">
              <a:t>8</a:t>
            </a:fld>
            <a:endParaRPr lang="de-DE" sz="1400" b="1" i="0" u="none" strike="noStrike" kern="1200" cap="none" spc="0" baseline="0">
              <a:solidFill>
                <a:srgbClr val="FFFFFF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5" name="Fußzeilenplatzhalter 4"/>
          <p:cNvSpPr txBox="1"/>
          <p:nvPr/>
        </p:nvSpPr>
        <p:spPr>
          <a:xfrm rot="5400013">
            <a:off x="6990185" y="3737244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200" b="0" i="0" u="none" strike="noStrike" kern="1200" cap="none" spc="0" baseline="0">
              <a:solidFill>
                <a:srgbClr val="575F6D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6" name="Foliennummernplatzhalter 7"/>
          <p:cNvSpPr txBox="1"/>
          <p:nvPr/>
        </p:nvSpPr>
        <p:spPr>
          <a:xfrm>
            <a:off x="8129016" y="5734046"/>
            <a:ext cx="609603" cy="52120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CE6665D-96D8-4969-8E2F-3F03DD1E435B}" type="slidenum">
              <a:t>8</a:t>
            </a:fld>
            <a:endParaRPr lang="de-DE" sz="1400" b="1" i="0" u="none" strike="noStrike" kern="1200" cap="none" spc="0" baseline="0">
              <a:solidFill>
                <a:srgbClr val="FFFFFF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7" name="Fußzeilenplatzhalter 10"/>
          <p:cNvSpPr txBox="1"/>
          <p:nvPr/>
        </p:nvSpPr>
        <p:spPr>
          <a:xfrm rot="5400013">
            <a:off x="6990185" y="3737244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200" b="0" i="0" u="none" strike="noStrike" kern="1200" cap="none" spc="0" baseline="0" dirty="0">
              <a:solidFill>
                <a:srgbClr val="575F6D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9"/>
          </p:nvPr>
        </p:nvSpPr>
        <p:spPr/>
        <p:txBody>
          <a:bodyPr/>
          <a:lstStyle/>
          <a:p>
            <a:pPr lvl="0"/>
            <a:r>
              <a:rPr lang="de-DE"/>
              <a:t>5. Fachtag 2plus - Ute Schnabel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7467603" cy="6106692"/>
          </a:xfrm>
        </p:spPr>
        <p:txBody>
          <a:bodyPr anchorCtr="1"/>
          <a:lstStyle/>
          <a:p>
            <a:pPr lvl="0" algn="ctr"/>
            <a:r>
              <a:rPr lang="de-DE" sz="2800" dirty="0"/>
              <a:t>Vielen Dank für Ihre Aufmerksamkeit!</a:t>
            </a:r>
            <a:br>
              <a:rPr lang="de-DE" sz="2800" dirty="0"/>
            </a:br>
            <a:br>
              <a:rPr lang="de-DE" sz="2800" dirty="0"/>
            </a:br>
            <a:r>
              <a:rPr lang="de-DE" sz="2800" dirty="0"/>
              <a:t>Mail:</a:t>
            </a:r>
            <a:br>
              <a:rPr lang="de-DE" sz="2800" dirty="0"/>
            </a:br>
            <a:br>
              <a:rPr lang="de-DE" sz="2800" dirty="0"/>
            </a:br>
            <a:r>
              <a:rPr lang="de-DE" sz="2800" dirty="0"/>
              <a:t> </a:t>
            </a:r>
            <a:r>
              <a:rPr lang="de-DE" sz="2800" u="sng" dirty="0">
                <a:hlinkClick r:id="rId2"/>
              </a:rPr>
              <a:t>herausforderndes_verhalten@web.de</a:t>
            </a:r>
            <a:r>
              <a:rPr lang="de-DE" sz="2800" u="sng" dirty="0"/>
              <a:t> </a:t>
            </a:r>
            <a:br>
              <a:rPr lang="de-DE" sz="2800" b="1" dirty="0"/>
            </a:br>
            <a:br>
              <a:rPr lang="de-DE" sz="2800" b="1" dirty="0"/>
            </a:br>
            <a:br>
              <a:rPr lang="de-DE" sz="2800" dirty="0"/>
            </a:br>
            <a:br>
              <a:rPr lang="de-DE" dirty="0"/>
            </a:br>
            <a:endParaRPr lang="de-DE" dirty="0"/>
          </a:p>
        </p:txBody>
      </p:sp>
      <p:sp>
        <p:nvSpPr>
          <p:cNvPr id="3" name="Foliennummernplatzhalter 2"/>
          <p:cNvSpPr txBox="1"/>
          <p:nvPr/>
        </p:nvSpPr>
        <p:spPr>
          <a:xfrm>
            <a:off x="8129016" y="5734046"/>
            <a:ext cx="609603" cy="52120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4C86CDA-DCF8-491D-B0F2-063B4C6C2E80}" type="slidenum">
              <a:t>9</a:t>
            </a:fld>
            <a:endParaRPr lang="de-DE" sz="1400" b="1" i="0" u="none" strike="noStrike" kern="1200" cap="none" spc="0" baseline="0">
              <a:solidFill>
                <a:srgbClr val="FFFFFF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4" name="Foliennummernplatzhalter 5"/>
          <p:cNvSpPr txBox="1"/>
          <p:nvPr/>
        </p:nvSpPr>
        <p:spPr>
          <a:xfrm>
            <a:off x="8129016" y="5734046"/>
            <a:ext cx="609603" cy="52120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88EF5F6-9661-481E-A573-55CC4A63D050}" type="slidenum">
              <a:t>9</a:t>
            </a:fld>
            <a:endParaRPr lang="de-DE" sz="1400" b="1" i="0" u="none" strike="noStrike" kern="1200" cap="none" spc="0" baseline="0">
              <a:solidFill>
                <a:srgbClr val="FFFFFF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5" name="Foliennummernplatzhalter 7"/>
          <p:cNvSpPr txBox="1"/>
          <p:nvPr/>
        </p:nvSpPr>
        <p:spPr>
          <a:xfrm>
            <a:off x="8129016" y="5734046"/>
            <a:ext cx="609603" cy="52120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B75F7A2-842B-4549-A0AB-3A93438A8EDB}" type="slidenum">
              <a:t>9</a:t>
            </a:fld>
            <a:endParaRPr lang="de-DE" sz="1400" b="1" i="0" u="none" strike="noStrike" kern="1200" cap="none" spc="0" baseline="0">
              <a:solidFill>
                <a:srgbClr val="FFFFFF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6" name="Foliennummernplatzhalter 7"/>
          <p:cNvSpPr txBox="1"/>
          <p:nvPr/>
        </p:nvSpPr>
        <p:spPr>
          <a:xfrm>
            <a:off x="8129016" y="5734046"/>
            <a:ext cx="609603" cy="52120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645DE81-7D3A-48E3-A51C-5861AC362663}" type="slidenum">
              <a:t>9</a:t>
            </a:fld>
            <a:endParaRPr lang="de-DE" sz="1400" b="1" i="0" u="none" strike="noStrike" kern="1200" cap="none" spc="0" baseline="0">
              <a:solidFill>
                <a:srgbClr val="FFFFFF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7" name="Fußzeilenplatzhalter 10"/>
          <p:cNvSpPr txBox="1"/>
          <p:nvPr/>
        </p:nvSpPr>
        <p:spPr>
          <a:xfrm rot="5400013">
            <a:off x="6990185" y="3737244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200" b="0" i="0" u="none" strike="noStrike" kern="1200" cap="none" spc="0" baseline="0" dirty="0">
              <a:solidFill>
                <a:srgbClr val="575F6D"/>
              </a:solidFill>
              <a:uFillTx/>
              <a:latin typeface="Century Schoolbook"/>
              <a:ea typeface=""/>
              <a:cs typeface=""/>
            </a:endParaRPr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9"/>
          </p:nvPr>
        </p:nvSpPr>
        <p:spPr/>
        <p:txBody>
          <a:bodyPr/>
          <a:lstStyle/>
          <a:p>
            <a:pPr lvl="0"/>
            <a:r>
              <a:rPr lang="de-DE"/>
              <a:t>5. Fachtag 2plus - Ute Schnabel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ereus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378</Words>
  <Application>Microsoft Office PowerPoint</Application>
  <PresentationFormat>Bildschirmpräsentation (4:3)</PresentationFormat>
  <Paragraphs>94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Calibri</vt:lpstr>
      <vt:lpstr>Century Schoolbook</vt:lpstr>
      <vt:lpstr>Wingdings</vt:lpstr>
      <vt:lpstr>Wingdings 2</vt:lpstr>
      <vt:lpstr>Nereus</vt:lpstr>
      <vt:lpstr>Was steht hinter originellem Verhalten?   „Kinder, die Probleme machen, haben welche“</vt:lpstr>
      <vt:lpstr>Ute Schnabel</vt:lpstr>
      <vt:lpstr>Gliederung</vt:lpstr>
      <vt:lpstr>1. Originelles Verhalten – (k)eine „echte“ Behinderung?!</vt:lpstr>
      <vt:lpstr>2. Inklusion ist Menschenrecht</vt:lpstr>
      <vt:lpstr>Lehrer-Schüler-Beziehung</vt:lpstr>
      <vt:lpstr>3. Wie entstehen VS?</vt:lpstr>
      <vt:lpstr>PowerPoint-Präsentation</vt:lpstr>
      <vt:lpstr>Vielen Dank für Ihre Aufmerksamkeit!  Mail:   herausforderndes_verhalten@web.de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Lehrer – trau dich!</dc:title>
  <dc:creator>Ute</dc:creator>
  <cp:lastModifiedBy>dr. Beata Brězanowa</cp:lastModifiedBy>
  <cp:revision>22</cp:revision>
  <cp:lastPrinted>2015-01-14T07:44:21Z</cp:lastPrinted>
  <dcterms:created xsi:type="dcterms:W3CDTF">2014-10-04T11:20:47Z</dcterms:created>
  <dcterms:modified xsi:type="dcterms:W3CDTF">2023-02-07T13:35:16Z</dcterms:modified>
</cp:coreProperties>
</file>